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77" r:id="rId4"/>
    <p:sldId id="278" r:id="rId5"/>
    <p:sldId id="279" r:id="rId6"/>
    <p:sldId id="257" r:id="rId7"/>
    <p:sldId id="258" r:id="rId8"/>
    <p:sldId id="261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71" autoAdjust="0"/>
  </p:normalViewPr>
  <p:slideViewPr>
    <p:cSldViewPr>
      <p:cViewPr>
        <p:scale>
          <a:sx n="84" d="100"/>
          <a:sy n="84" d="100"/>
        </p:scale>
        <p:origin x="-1152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1196752"/>
            <a:ext cx="6400800" cy="3474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по прохождению тестирования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модуля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«Педагогическая аттестация»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79390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856984" cy="6597352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0515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t="28357" r="15904" b="14739"/>
          <a:stretch/>
        </p:blipFill>
        <p:spPr bwMode="auto">
          <a:xfrm>
            <a:off x="107504" y="116632"/>
            <a:ext cx="8971253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17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1" t="20896" r="16464" b="16791"/>
          <a:stretch/>
        </p:blipFill>
        <p:spPr bwMode="auto">
          <a:xfrm>
            <a:off x="179512" y="260648"/>
            <a:ext cx="888112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929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640960" cy="6264696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2206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84976" cy="6192688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0704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26562"/>
            <a:ext cx="8640960" cy="4258622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8224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640960" cy="3816424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03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8208912" cy="5112568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3289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568952" cy="5472608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5978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856984" cy="6120680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658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62068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 в разделе «Педагогическая аттестация» перейти по ссылке поля «Действие» –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16535"/>
            <a:ext cx="432048" cy="45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50" y="1844824"/>
            <a:ext cx="8699838" cy="3384376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2798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11502"/>
            <a:ext cx="8640960" cy="4933721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7538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6632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педагог решил завершить тестирование, то необходимо нажать на кнопку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«Отправить все и завершить тест»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8352928" cy="4320480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4601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7200800" cy="6048672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6380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7164"/>
            <a:ext cx="8712968" cy="528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13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31520"/>
            <a:ext cx="7992888" cy="4785712"/>
          </a:xfrm>
        </p:spPr>
        <p:txBody>
          <a:bodyPr/>
          <a:lstStyle/>
          <a:p>
            <a:pPr marL="45720" indent="0" algn="ctr">
              <a:lnSpc>
                <a:spcPct val="115000"/>
              </a:lnSpc>
              <a:buNone/>
            </a:pPr>
            <a:r>
              <a:rPr lang="ru-RU" sz="4000" b="1" dirty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В ноябре 2017 года </a:t>
            </a:r>
            <a:r>
              <a:rPr lang="ru-RU" sz="40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по итогам тестирования заявления </a:t>
            </a:r>
            <a:r>
              <a:rPr lang="ru-RU" sz="4000" b="1" dirty="0">
                <a:solidFill>
                  <a:srgbClr val="C00000"/>
                </a:solidFill>
                <a:ea typeface="Tahoma" pitchFamily="34" charset="0"/>
                <a:cs typeface="Tahoma" pitchFamily="34" charset="0"/>
              </a:rPr>
              <a:t>не блокируются, пакеты пойдут дальше.</a:t>
            </a:r>
            <a:endParaRPr lang="ru-RU" sz="4000" b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  <a:p>
            <a:pPr marL="45720" indent="0" algn="ctr">
              <a:lnSpc>
                <a:spcPct val="115000"/>
              </a:lnSpc>
              <a:buNone/>
            </a:pPr>
            <a:r>
              <a:rPr lang="ru-RU" sz="4000" b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Необходимо это разъяснить педагогам.</a:t>
            </a:r>
            <a:endParaRPr lang="en-US" sz="4000" b="1" dirty="0">
              <a:solidFill>
                <a:srgbClr val="002060"/>
              </a:solidFill>
              <a:ea typeface="Tahoma" pitchFamily="34" charset="0"/>
              <a:cs typeface="Tahoma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404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5536" y="188640"/>
            <a:ext cx="8499955" cy="633670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10" name="Овал 9"/>
          <p:cNvSpPr/>
          <p:nvPr/>
        </p:nvSpPr>
        <p:spPr>
          <a:xfrm>
            <a:off x="4499992" y="4547840"/>
            <a:ext cx="2396386" cy="9144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89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5536" y="260648"/>
            <a:ext cx="8568952" cy="6264696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932040" y="5457670"/>
            <a:ext cx="2396386" cy="9144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4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3528" y="332656"/>
            <a:ext cx="8496944" cy="590465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707904" y="2924944"/>
            <a:ext cx="2396386" cy="9144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256006" y="692696"/>
            <a:ext cx="2396386" cy="9144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7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352928" cy="5688632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626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54488"/>
            <a:ext cx="7992888" cy="5710816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043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992888" cy="5832648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3703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776864" cy="5040560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362715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184</TotalTime>
  <Words>67</Words>
  <Application>Microsoft Office PowerPoint</Application>
  <PresentationFormat>Экран (4:3)</PresentationFormat>
  <Paragraphs>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ИКТ</dc:creator>
  <cp:lastModifiedBy>Your User Name</cp:lastModifiedBy>
  <cp:revision>9</cp:revision>
  <dcterms:created xsi:type="dcterms:W3CDTF">2017-11-08T06:09:05Z</dcterms:created>
  <dcterms:modified xsi:type="dcterms:W3CDTF">2017-11-08T13:17:06Z</dcterms:modified>
</cp:coreProperties>
</file>